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indigodesigned.com/share/2675y6zfdb7x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Backpack: </a:t>
            </a:r>
            <a:r>
              <a:rPr lang="en-GB" dirty="0" err="1" smtClean="0"/>
              <a:t>Track&amp;Rate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Android </a:t>
            </a:r>
            <a:r>
              <a:rPr lang="en-GB" dirty="0" err="1" smtClean="0"/>
              <a:t>aplikacija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06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Backpack: </a:t>
            </a:r>
            <a:r>
              <a:rPr lang="en-GB" dirty="0" err="1" smtClean="0"/>
              <a:t>Track&amp;Rate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Link </a:t>
            </a:r>
            <a:r>
              <a:rPr lang="en-GB" dirty="0" err="1" smtClean="0"/>
              <a:t>ka</a:t>
            </a:r>
            <a:r>
              <a:rPr lang="en-GB" dirty="0" smtClean="0"/>
              <a:t> </a:t>
            </a:r>
            <a:r>
              <a:rPr lang="en-GB" dirty="0" err="1" smtClean="0"/>
              <a:t>prototipu</a:t>
            </a:r>
            <a:r>
              <a:rPr lang="en-GB" dirty="0" smtClean="0"/>
              <a:t> </a:t>
            </a:r>
            <a:r>
              <a:rPr lang="en-GB" dirty="0" err="1" smtClean="0"/>
              <a:t>aplikacije</a:t>
            </a:r>
            <a:r>
              <a:rPr lang="en-GB" dirty="0" smtClean="0"/>
              <a:t>: </a:t>
            </a:r>
            <a:endParaRPr lang="en-US" dirty="0" smtClean="0"/>
          </a:p>
          <a:p>
            <a:pPr marL="0" indent="0">
              <a:buNone/>
            </a:pPr>
            <a:r>
              <a:rPr lang="en-GB" dirty="0"/>
              <a:t>     </a:t>
            </a:r>
            <a:r>
              <a:rPr lang="en-GB" dirty="0">
                <a:hlinkClick r:id="rId2"/>
              </a:rPr>
              <a:t>https://indigodesigned.com/share/2675y6zfdb7x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82807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Backpack: </a:t>
            </a:r>
            <a:r>
              <a:rPr lang="en-GB" dirty="0" err="1" smtClean="0"/>
              <a:t>Track&amp;Rate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Interaktivna</a:t>
            </a:r>
            <a:r>
              <a:rPr lang="en-GB" dirty="0" smtClean="0"/>
              <a:t> android </a:t>
            </a:r>
            <a:r>
              <a:rPr lang="en-GB" dirty="0" err="1" smtClean="0"/>
              <a:t>aplikacija</a:t>
            </a:r>
            <a:r>
              <a:rPr lang="en-GB" dirty="0" smtClean="0"/>
              <a:t> </a:t>
            </a:r>
            <a:r>
              <a:rPr lang="en-GB" dirty="0" err="1" smtClean="0"/>
              <a:t>primarno</a:t>
            </a:r>
            <a:r>
              <a:rPr lang="en-GB" dirty="0" smtClean="0"/>
              <a:t> </a:t>
            </a:r>
            <a:r>
              <a:rPr lang="en-GB" dirty="0" err="1" smtClean="0"/>
              <a:t>namenjena</a:t>
            </a:r>
            <a:r>
              <a:rPr lang="en-GB" dirty="0" smtClean="0"/>
              <a:t> </a:t>
            </a:r>
            <a:r>
              <a:rPr lang="en-GB" dirty="0" err="1" smtClean="0"/>
              <a:t>ljudima</a:t>
            </a:r>
            <a:r>
              <a:rPr lang="en-GB" dirty="0" smtClean="0"/>
              <a:t> </a:t>
            </a:r>
            <a:r>
              <a:rPr lang="en-GB" dirty="0" err="1" smtClean="0"/>
              <a:t>koji</a:t>
            </a:r>
            <a:r>
              <a:rPr lang="en-GB" dirty="0" smtClean="0"/>
              <a:t> </a:t>
            </a:r>
            <a:r>
              <a:rPr lang="en-GB" dirty="0" err="1" smtClean="0"/>
              <a:t>putuju</a:t>
            </a:r>
            <a:r>
              <a:rPr lang="en-GB" dirty="0" smtClean="0"/>
              <a:t> </a:t>
            </a:r>
            <a:r>
              <a:rPr lang="en-GB" dirty="0" err="1" smtClean="0"/>
              <a:t>samostalno</a:t>
            </a:r>
            <a:r>
              <a:rPr lang="en-GB" dirty="0" smtClean="0"/>
              <a:t>.</a:t>
            </a:r>
          </a:p>
          <a:p>
            <a:r>
              <a:rPr lang="en-GB" dirty="0" err="1" smtClean="0"/>
              <a:t>Aplikacija</a:t>
            </a:r>
            <a:r>
              <a:rPr lang="en-GB" dirty="0" smtClean="0"/>
              <a:t> </a:t>
            </a:r>
            <a:r>
              <a:rPr lang="en-GB" dirty="0" err="1" smtClean="0"/>
              <a:t>nudi</a:t>
            </a:r>
            <a:r>
              <a:rPr lang="en-GB" dirty="0" smtClean="0"/>
              <a:t> </a:t>
            </a:r>
            <a:r>
              <a:rPr lang="en-GB" dirty="0" err="1" smtClean="0"/>
              <a:t>mogu</a:t>
            </a:r>
            <a:r>
              <a:rPr lang="sr-Latn-RS" dirty="0" smtClean="0"/>
              <a:t>ćnost povezivanja sa prijateljima i drugim backpacker-ima radi zajedničkog obilaženja kulturnih i arhitekturnih znamenitosti kao i restorana radi isprobavanja domaće kuhinje mesta u kome se nalaze.</a:t>
            </a:r>
          </a:p>
          <a:p>
            <a:r>
              <a:rPr lang="sr-Latn-RS" dirty="0" smtClean="0"/>
              <a:t>Nudi mogućnost pronalaženja lokacija za obilazak u radijusu korisnika kao i informisanje o istoj čitanjem komentara i ocena drugih korisnika.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633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Backpack: </a:t>
            </a:r>
            <a:r>
              <a:rPr lang="en-GB" dirty="0" err="1"/>
              <a:t>Track&amp;Rate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r>
              <a:rPr lang="sr-Latn-RS" dirty="0" smtClean="0"/>
              <a:t>Početni ekran i ekrani za registraciju novog korisnika: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1" y="1802674"/>
            <a:ext cx="2598648" cy="49203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764" y="1802674"/>
            <a:ext cx="2636111" cy="49203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846" y="226422"/>
            <a:ext cx="3442111" cy="649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5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Backpack: </a:t>
            </a:r>
            <a:r>
              <a:rPr lang="en-GB" dirty="0" err="1"/>
              <a:t>Track&amp;Rate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r>
              <a:rPr lang="sr-Latn-RS" dirty="0" smtClean="0"/>
              <a:t>Glavni ekran aplikacije sa mogućnostima prikaza ljudi i/ili objekata na mapi: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33" y="1661715"/>
            <a:ext cx="2729313" cy="50713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387" y="1661715"/>
            <a:ext cx="2693779" cy="50713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665" y="1661715"/>
            <a:ext cx="2729784" cy="50713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508" y="1661715"/>
            <a:ext cx="2689815" cy="507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Backpack: </a:t>
            </a:r>
            <a:r>
              <a:rPr lang="en-GB" dirty="0" err="1"/>
              <a:t>Track&amp;Rate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20360"/>
            <a:ext cx="8596668" cy="3880773"/>
          </a:xfrm>
        </p:spPr>
        <p:txBody>
          <a:bodyPr/>
          <a:lstStyle/>
          <a:p>
            <a:r>
              <a:rPr lang="sr-Latn-RS" dirty="0" smtClean="0"/>
              <a:t>Profil korisnika sa mogućnošću dodavanja novog komentara, lokacije ili događaja kome se i drugi backpackeri mogu pridružiti: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115955"/>
            <a:ext cx="2475169" cy="46340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518" y="2131196"/>
            <a:ext cx="2447834" cy="46187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930" y="723130"/>
            <a:ext cx="3186434" cy="60268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367" y="2115955"/>
            <a:ext cx="2475548" cy="46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0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Backpack: </a:t>
            </a:r>
            <a:r>
              <a:rPr lang="en-GB" dirty="0" err="1"/>
              <a:t>Track&amp;Rate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322" y="1270000"/>
            <a:ext cx="3946918" cy="1194526"/>
          </a:xfrm>
        </p:spPr>
        <p:txBody>
          <a:bodyPr/>
          <a:lstStyle/>
          <a:p>
            <a:r>
              <a:rPr lang="sr-Latn-RS" dirty="0" smtClean="0"/>
              <a:t>Ekrani sa detaljima o lokaciji koju je neki od korisnika aplikacije postavio na mapu: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950" y="230539"/>
            <a:ext cx="3448158" cy="64924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010" y="1333137"/>
            <a:ext cx="2847781" cy="53920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32" y="2283753"/>
            <a:ext cx="2360519" cy="443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07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Backpack: </a:t>
            </a:r>
            <a:r>
              <a:rPr lang="en-GB" dirty="0" err="1" smtClean="0"/>
              <a:t>Track&amp;Rate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r>
              <a:rPr lang="en-GB" dirty="0" err="1" smtClean="0"/>
              <a:t>Dodavanje</a:t>
            </a:r>
            <a:r>
              <a:rPr lang="en-GB" dirty="0" smtClean="0"/>
              <a:t> </a:t>
            </a:r>
            <a:r>
              <a:rPr lang="en-GB" dirty="0" err="1" smtClean="0"/>
              <a:t>komentara</a:t>
            </a:r>
            <a:r>
              <a:rPr lang="en-GB" dirty="0" smtClean="0"/>
              <a:t> </a:t>
            </a:r>
            <a:r>
              <a:rPr lang="en-GB" dirty="0" err="1" smtClean="0"/>
              <a:t>korisnika</a:t>
            </a:r>
            <a:r>
              <a:rPr lang="en-GB" dirty="0" smtClean="0"/>
              <a:t> </a:t>
            </a:r>
            <a:r>
              <a:rPr lang="en-GB" dirty="0" err="1" smtClean="0"/>
              <a:t>na</a:t>
            </a:r>
            <a:r>
              <a:rPr lang="en-GB" dirty="0" smtClean="0"/>
              <a:t> </a:t>
            </a:r>
            <a:r>
              <a:rPr lang="en-GB" dirty="0" err="1" smtClean="0"/>
              <a:t>ve</a:t>
            </a:r>
            <a:r>
              <a:rPr lang="sr-Latn-RS" dirty="0" smtClean="0"/>
              <a:t>ć postojeću lokaciju: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771374"/>
            <a:ext cx="2579672" cy="48844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256" y="1771374"/>
            <a:ext cx="2589374" cy="48864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881" y="1771374"/>
            <a:ext cx="2605800" cy="488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6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Backpack: </a:t>
            </a:r>
            <a:r>
              <a:rPr lang="en-GB" dirty="0" err="1"/>
              <a:t>Track&amp;Rate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41983"/>
            <a:ext cx="8596668" cy="3880773"/>
          </a:xfrm>
        </p:spPr>
        <p:txBody>
          <a:bodyPr/>
          <a:lstStyle/>
          <a:p>
            <a:r>
              <a:rPr lang="sr-Latn-RS" dirty="0" smtClean="0"/>
              <a:t>Primer događaja vezanog za neku lokaciju kome se ostali korisnici mogu pridružiti: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122760"/>
            <a:ext cx="2466460" cy="46384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721" y="2122761"/>
            <a:ext cx="2442359" cy="46354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07" y="2122760"/>
            <a:ext cx="2474128" cy="463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94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Backpack: </a:t>
            </a:r>
            <a:r>
              <a:rPr lang="en-GB" dirty="0" err="1"/>
              <a:t>Track&amp;Rate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68109"/>
            <a:ext cx="8596668" cy="3880773"/>
          </a:xfrm>
        </p:spPr>
        <p:txBody>
          <a:bodyPr/>
          <a:lstStyle/>
          <a:p>
            <a:r>
              <a:rPr lang="sr-Latn-RS" dirty="0" smtClean="0"/>
              <a:t>Opcije koje se mogu odabrati iz side menia. Opcije za podesavanje, izmena oblasti koju obuhvata radijus, rang lista korisnika...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23" y="2098767"/>
            <a:ext cx="2438128" cy="45894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867" y="2098767"/>
            <a:ext cx="2462995" cy="45891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478" y="2098767"/>
            <a:ext cx="2451572" cy="45891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666" y="2098767"/>
            <a:ext cx="2454135" cy="458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2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418</TotalTime>
  <Words>202</Words>
  <Application>Microsoft Office PowerPoint</Application>
  <PresentationFormat>Widescreen</PresentationFormat>
  <Paragraphs>23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Facet</vt:lpstr>
      <vt:lpstr>Backpack: Track&amp;Rate</vt:lpstr>
      <vt:lpstr>Backpack: Track&amp;Rate</vt:lpstr>
      <vt:lpstr>Backpack: Track&amp;Rate</vt:lpstr>
      <vt:lpstr>Backpack: Track&amp;Rate</vt:lpstr>
      <vt:lpstr>Backpack: Track&amp;Rate</vt:lpstr>
      <vt:lpstr>Backpack: Track&amp;Rate</vt:lpstr>
      <vt:lpstr>Backpack: Track&amp;Rate</vt:lpstr>
      <vt:lpstr>Backpack: Track&amp;Rate</vt:lpstr>
      <vt:lpstr>Backpack: Track&amp;Rate</vt:lpstr>
      <vt:lpstr>Backpack: Track&amp;Rate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Backpack: Track&amp;Rate</dc:title>
  <dc:creator>Aleksandra</dc:creator>
  <cp:lastModifiedBy>Aleksandra</cp:lastModifiedBy>
  <cp:revision>11</cp:revision>
  <dcterms:created xsi:type="dcterms:W3CDTF">2018-05-25T07:31:50Z</dcterms:created>
  <dcterms:modified xsi:type="dcterms:W3CDTF">2018-05-25T16:49:50Z</dcterms:modified>
</cp:coreProperties>
</file>